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7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9.xml" ContentType="application/vnd.openxmlformats-officedocument.presentationml.notesSlide+xml"/>
  <Override PartName="/ppt/tags/tag162.xml" ContentType="application/vnd.openxmlformats-officedocument.presentationml.tags+xml"/>
  <Override PartName="/ppt/notesSlides/notesSlide4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4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6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4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9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5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5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53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6"/>
  </p:notesMasterIdLst>
  <p:handoutMasterIdLst>
    <p:handoutMasterId r:id="rId117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32" r:id="rId35"/>
    <p:sldId id="414" r:id="rId36"/>
    <p:sldId id="415" r:id="rId37"/>
    <p:sldId id="416" r:id="rId38"/>
    <p:sldId id="408" r:id="rId39"/>
    <p:sldId id="391" r:id="rId40"/>
    <p:sldId id="358" r:id="rId41"/>
    <p:sldId id="419" r:id="rId42"/>
    <p:sldId id="397" r:id="rId43"/>
    <p:sldId id="371" r:id="rId44"/>
    <p:sldId id="409" r:id="rId45"/>
    <p:sldId id="392" r:id="rId46"/>
    <p:sldId id="428" r:id="rId47"/>
    <p:sldId id="429" r:id="rId48"/>
    <p:sldId id="399" r:id="rId49"/>
    <p:sldId id="374" r:id="rId50"/>
    <p:sldId id="418" r:id="rId51"/>
    <p:sldId id="434" r:id="rId52"/>
    <p:sldId id="430" r:id="rId53"/>
    <p:sldId id="375" r:id="rId54"/>
    <p:sldId id="395" r:id="rId55"/>
    <p:sldId id="396" r:id="rId56"/>
    <p:sldId id="400" r:id="rId57"/>
    <p:sldId id="431" r:id="rId58"/>
    <p:sldId id="422" r:id="rId59"/>
    <p:sldId id="423" r:id="rId60"/>
    <p:sldId id="424" r:id="rId61"/>
    <p:sldId id="433" r:id="rId62"/>
    <p:sldId id="425" r:id="rId63"/>
    <p:sldId id="426" r:id="rId64"/>
    <p:sldId id="427" r:id="rId65"/>
    <p:sldId id="421" r:id="rId66"/>
    <p:sldId id="403" r:id="rId67"/>
    <p:sldId id="401" r:id="rId68"/>
    <p:sldId id="359" r:id="rId69"/>
    <p:sldId id="420" r:id="rId70"/>
    <p:sldId id="361" r:id="rId71"/>
    <p:sldId id="337" r:id="rId72"/>
    <p:sldId id="291" r:id="rId73"/>
    <p:sldId id="343" r:id="rId74"/>
    <p:sldId id="292" r:id="rId75"/>
    <p:sldId id="293" r:id="rId76"/>
    <p:sldId id="296" r:id="rId77"/>
    <p:sldId id="297" r:id="rId78"/>
    <p:sldId id="298" r:id="rId79"/>
    <p:sldId id="299" r:id="rId80"/>
    <p:sldId id="300" r:id="rId81"/>
    <p:sldId id="342" r:id="rId82"/>
    <p:sldId id="301" r:id="rId83"/>
    <p:sldId id="302" r:id="rId84"/>
    <p:sldId id="303" r:id="rId85"/>
    <p:sldId id="304" r:id="rId86"/>
    <p:sldId id="305" r:id="rId87"/>
    <p:sldId id="306" r:id="rId88"/>
    <p:sldId id="308" r:id="rId89"/>
    <p:sldId id="334" r:id="rId90"/>
    <p:sldId id="328" r:id="rId91"/>
    <p:sldId id="327" r:id="rId92"/>
    <p:sldId id="329" r:id="rId93"/>
    <p:sldId id="324" r:id="rId94"/>
    <p:sldId id="330" r:id="rId95"/>
    <p:sldId id="332" r:id="rId96"/>
    <p:sldId id="314" r:id="rId97"/>
    <p:sldId id="318" r:id="rId98"/>
    <p:sldId id="320" r:id="rId99"/>
    <p:sldId id="335" r:id="rId100"/>
    <p:sldId id="321" r:id="rId101"/>
    <p:sldId id="322" r:id="rId102"/>
    <p:sldId id="317" r:id="rId103"/>
    <p:sldId id="315" r:id="rId104"/>
    <p:sldId id="309" r:id="rId105"/>
    <p:sldId id="336" r:id="rId106"/>
    <p:sldId id="341" r:id="rId107"/>
    <p:sldId id="331" r:id="rId108"/>
    <p:sldId id="323" r:id="rId109"/>
    <p:sldId id="258" r:id="rId110"/>
    <p:sldId id="311" r:id="rId111"/>
    <p:sldId id="312" r:id="rId112"/>
    <p:sldId id="345" r:id="rId113"/>
    <p:sldId id="340" r:id="rId114"/>
    <p:sldId id="339" r:id="rId11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7.png"/><Relationship Id="rId5" Type="http://schemas.openxmlformats.org/officeDocument/2006/relationships/tags" Target="../tags/tag87.xml"/><Relationship Id="rId10" Type="http://schemas.openxmlformats.org/officeDocument/2006/relationships/image" Target="../media/image55.png"/><Relationship Id="rId4" Type="http://schemas.openxmlformats.org/officeDocument/2006/relationships/tags" Target="../tags/tag86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9.png"/><Relationship Id="rId2" Type="http://schemas.openxmlformats.org/officeDocument/2006/relationships/tags" Target="../tags/tag89.xml"/><Relationship Id="rId16" Type="http://schemas.openxmlformats.org/officeDocument/2006/relationships/image" Target="../media/image5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4.png"/><Relationship Id="rId5" Type="http://schemas.openxmlformats.org/officeDocument/2006/relationships/tags" Target="../tags/tag9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3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20" Type="http://schemas.openxmlformats.org/officeDocument/2006/relationships/image" Target="../media/image59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6.xml"/><Relationship Id="rId7" Type="http://schemas.openxmlformats.org/officeDocument/2006/relationships/image" Target="../media/image6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png"/><Relationship Id="rId4" Type="http://schemas.openxmlformats.org/officeDocument/2006/relationships/tags" Target="../tags/tag107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10.xml"/><Relationship Id="rId7" Type="http://schemas.openxmlformats.org/officeDocument/2006/relationships/image" Target="../media/image68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111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74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6.png"/><Relationship Id="rId4" Type="http://schemas.openxmlformats.org/officeDocument/2006/relationships/tags" Target="../tags/tag118.xml"/><Relationship Id="rId9" Type="http://schemas.openxmlformats.org/officeDocument/2006/relationships/image" Target="../media/image71.png"/><Relationship Id="rId1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3.xml"/><Relationship Id="rId7" Type="http://schemas.openxmlformats.org/officeDocument/2006/relationships/image" Target="../media/image6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8.xml"/><Relationship Id="rId7" Type="http://schemas.openxmlformats.org/officeDocument/2006/relationships/image" Target="../media/image7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7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4.xml"/><Relationship Id="rId7" Type="http://schemas.openxmlformats.org/officeDocument/2006/relationships/image" Target="../media/image8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5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8.xml"/><Relationship Id="rId7" Type="http://schemas.openxmlformats.org/officeDocument/2006/relationships/image" Target="../media/image7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40.xml"/><Relationship Id="rId10" Type="http://schemas.openxmlformats.org/officeDocument/2006/relationships/image" Target="../media/image79.png"/><Relationship Id="rId4" Type="http://schemas.openxmlformats.org/officeDocument/2006/relationships/tags" Target="../tags/tag139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88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7.xml"/><Relationship Id="rId10" Type="http://schemas.openxmlformats.org/officeDocument/2006/relationships/image" Target="../media/image86.png"/><Relationship Id="rId4" Type="http://schemas.openxmlformats.org/officeDocument/2006/relationships/tags" Target="../tags/tag146.xm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89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88.png"/><Relationship Id="rId5" Type="http://schemas.openxmlformats.org/officeDocument/2006/relationships/tags" Target="../tags/tag152.xml"/><Relationship Id="rId10" Type="http://schemas.openxmlformats.org/officeDocument/2006/relationships/image" Target="../media/image86.png"/><Relationship Id="rId4" Type="http://schemas.openxmlformats.org/officeDocument/2006/relationships/tags" Target="../tags/tag151.xml"/><Relationship Id="rId9" Type="http://schemas.openxmlformats.org/officeDocument/2006/relationships/image" Target="../media/image85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90.png"/><Relationship Id="rId18" Type="http://schemas.openxmlformats.org/officeDocument/2006/relationships/image" Target="../media/image87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55.xml"/><Relationship Id="rId16" Type="http://schemas.openxmlformats.org/officeDocument/2006/relationships/image" Target="../media/image84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85.png"/><Relationship Id="rId5" Type="http://schemas.openxmlformats.org/officeDocument/2006/relationships/tags" Target="../tags/tag158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67.xml"/><Relationship Id="rId7" Type="http://schemas.openxmlformats.org/officeDocument/2006/relationships/image" Target="../media/image93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70.xml"/><Relationship Id="rId7" Type="http://schemas.openxmlformats.org/officeDocument/2006/relationships/image" Target="../media/image9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75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00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7.xml"/><Relationship Id="rId10" Type="http://schemas.openxmlformats.org/officeDocument/2006/relationships/image" Target="../media/image103.png"/><Relationship Id="rId4" Type="http://schemas.openxmlformats.org/officeDocument/2006/relationships/tags" Target="../tags/tag176.xml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10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2.xml"/><Relationship Id="rId10" Type="http://schemas.openxmlformats.org/officeDocument/2006/relationships/image" Target="../media/image94.png"/><Relationship Id="rId4" Type="http://schemas.openxmlformats.org/officeDocument/2006/relationships/tags" Target="../tags/tag181.xml"/><Relationship Id="rId9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99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9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189.xml"/><Relationship Id="rId10" Type="http://schemas.openxmlformats.org/officeDocument/2006/relationships/image" Target="../media/image108.png"/><Relationship Id="rId4" Type="http://schemas.openxmlformats.org/officeDocument/2006/relationships/tags" Target="../tags/tag188.xml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12.png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7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06.png"/><Relationship Id="rId5" Type="http://schemas.openxmlformats.org/officeDocument/2006/relationships/tags" Target="../tags/tag194.xml"/><Relationship Id="rId10" Type="http://schemas.openxmlformats.org/officeDocument/2006/relationships/image" Target="../media/image111.png"/><Relationship Id="rId4" Type="http://schemas.openxmlformats.org/officeDocument/2006/relationships/tags" Target="../tags/tag193.xml"/><Relationship Id="rId9" Type="http://schemas.openxmlformats.org/officeDocument/2006/relationships/image" Target="../media/image110.png"/><Relationship Id="rId1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13" Type="http://schemas.openxmlformats.org/officeDocument/2006/relationships/image" Target="../media/image115.png"/><Relationship Id="rId3" Type="http://schemas.openxmlformats.org/officeDocument/2006/relationships/tags" Target="../tags/tag19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113.png"/><Relationship Id="rId5" Type="http://schemas.openxmlformats.org/officeDocument/2006/relationships/tags" Target="../tags/tag200.xml"/><Relationship Id="rId10" Type="http://schemas.openxmlformats.org/officeDocument/2006/relationships/image" Target="../media/image107.png"/><Relationship Id="rId4" Type="http://schemas.openxmlformats.org/officeDocument/2006/relationships/tags" Target="../tags/tag199.xml"/><Relationship Id="rId9" Type="http://schemas.openxmlformats.org/officeDocument/2006/relationships/image" Target="../media/image106.png"/><Relationship Id="rId1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04.xml"/><Relationship Id="rId7" Type="http://schemas.openxmlformats.org/officeDocument/2006/relationships/image" Target="../media/image107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116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07.xml"/><Relationship Id="rId7" Type="http://schemas.openxmlformats.org/officeDocument/2006/relationships/image" Target="../media/image107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6.png"/><Relationship Id="rId4" Type="http://schemas.openxmlformats.org/officeDocument/2006/relationships/tags" Target="../tags/tag208.xml"/><Relationship Id="rId9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11.xml"/><Relationship Id="rId7" Type="http://schemas.openxmlformats.org/officeDocument/2006/relationships/image" Target="../media/image119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2.png"/><Relationship Id="rId4" Type="http://schemas.openxmlformats.org/officeDocument/2006/relationships/tags" Target="../tags/tag212.xml"/><Relationship Id="rId9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13" Type="http://schemas.openxmlformats.org/officeDocument/2006/relationships/image" Target="../media/image123.png"/><Relationship Id="rId3" Type="http://schemas.openxmlformats.org/officeDocument/2006/relationships/tags" Target="../tags/tag21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21.png"/><Relationship Id="rId5" Type="http://schemas.openxmlformats.org/officeDocument/2006/relationships/tags" Target="../tags/tag217.xml"/><Relationship Id="rId10" Type="http://schemas.openxmlformats.org/officeDocument/2006/relationships/image" Target="../media/image120.png"/><Relationship Id="rId4" Type="http://schemas.openxmlformats.org/officeDocument/2006/relationships/tags" Target="../tags/tag216.xml"/><Relationship Id="rId9" Type="http://schemas.openxmlformats.org/officeDocument/2006/relationships/image" Target="../media/image122.png"/><Relationship Id="rId1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5.png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24.png"/><Relationship Id="rId2" Type="http://schemas.openxmlformats.org/officeDocument/2006/relationships/tags" Target="../tags/tag220.xml"/><Relationship Id="rId16" Type="http://schemas.openxmlformats.org/officeDocument/2006/relationships/image" Target="../media/image121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image" Target="../media/image119.png"/><Relationship Id="rId5" Type="http://schemas.openxmlformats.org/officeDocument/2006/relationships/tags" Target="../tags/tag223.xml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tags" Target="../tags/tag222.xml"/><Relationship Id="rId9" Type="http://schemas.openxmlformats.org/officeDocument/2006/relationships/notesSlide" Target="../notesSlides/notesSlide53.xml"/><Relationship Id="rId1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211.png"/><Relationship Id="rId5" Type="http://schemas.openxmlformats.org/officeDocument/2006/relationships/image" Target="../media/image137.png"/><Relationship Id="rId15" Type="http://schemas.openxmlformats.org/officeDocument/2006/relationships/image" Target="../media/image140.png"/><Relationship Id="rId10" Type="http://schemas.openxmlformats.org/officeDocument/2006/relationships/image" Target="../media/image201.png"/><Relationship Id="rId4" Type="http://schemas.openxmlformats.org/officeDocument/2006/relationships/image" Target="../media/image136.png"/><Relationship Id="rId9" Type="http://schemas.openxmlformats.org/officeDocument/2006/relationships/image" Target="../media/image191.png"/><Relationship Id="rId1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3" Type="http://schemas.openxmlformats.org/officeDocument/2006/relationships/image" Target="../media/image142.png"/><Relationship Id="rId12" Type="http://schemas.openxmlformats.org/officeDocument/2006/relationships/image" Target="../media/image21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200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90.png"/><Relationship Id="rId4" Type="http://schemas.openxmlformats.org/officeDocument/2006/relationships/image" Target="../media/image135.png"/><Relationship Id="rId9" Type="http://schemas.openxmlformats.org/officeDocument/2006/relationships/image" Target="../media/image180.png"/><Relationship Id="rId1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6.png"/><Relationship Id="rId15" Type="http://schemas.openxmlformats.org/officeDocument/2006/relationships/image" Target="../media/image148.png"/><Relationship Id="rId10" Type="http://schemas.openxmlformats.org/officeDocument/2006/relationships/image" Target="../media/image210.png"/><Relationship Id="rId4" Type="http://schemas.openxmlformats.org/officeDocument/2006/relationships/image" Target="../media/image135.png"/><Relationship Id="rId9" Type="http://schemas.openxmlformats.org/officeDocument/2006/relationships/image" Target="../media/image200.png"/><Relationship Id="rId1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290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5" Type="http://schemas.openxmlformats.org/officeDocument/2006/relationships/image" Target="../media/image154.png"/><Relationship Id="rId10" Type="http://schemas.openxmlformats.org/officeDocument/2006/relationships/image" Target="../media/image152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Relationship Id="rId1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55.png"/><Relationship Id="rId3" Type="http://schemas.openxmlformats.org/officeDocument/2006/relationships/image" Target="../media/image142.png"/><Relationship Id="rId7" Type="http://schemas.openxmlformats.org/officeDocument/2006/relationships/image" Target="../media/image290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0" Type="http://schemas.openxmlformats.org/officeDocument/2006/relationships/image" Target="../media/image152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00.png"/><Relationship Id="rId5" Type="http://schemas.openxmlformats.org/officeDocument/2006/relationships/image" Target="../media/image135.png"/><Relationship Id="rId10" Type="http://schemas.openxmlformats.org/officeDocument/2006/relationships/image" Target="../media/image390.png"/><Relationship Id="rId4" Type="http://schemas.openxmlformats.org/officeDocument/2006/relationships/image" Target="../media/image142.png"/><Relationship Id="rId9" Type="http://schemas.openxmlformats.org/officeDocument/2006/relationships/image" Target="../media/image380.png"/><Relationship Id="rId1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41.png"/><Relationship Id="rId5" Type="http://schemas.openxmlformats.org/officeDocument/2006/relationships/image" Target="../media/image135.png"/><Relationship Id="rId15" Type="http://schemas.openxmlformats.org/officeDocument/2006/relationships/image" Target="../media/image159.png"/><Relationship Id="rId10" Type="http://schemas.openxmlformats.org/officeDocument/2006/relationships/image" Target="../media/image431.png"/><Relationship Id="rId4" Type="http://schemas.openxmlformats.org/officeDocument/2006/relationships/image" Target="../media/image142.png"/><Relationship Id="rId9" Type="http://schemas.openxmlformats.org/officeDocument/2006/relationships/image" Target="../media/image420.png"/><Relationship Id="rId1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56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61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62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6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540.png"/><Relationship Id="rId5" Type="http://schemas.openxmlformats.org/officeDocument/2006/relationships/image" Target="../media/image135.png"/><Relationship Id="rId15" Type="http://schemas.openxmlformats.org/officeDocument/2006/relationships/image" Target="../media/image167.png"/><Relationship Id="rId10" Type="http://schemas.openxmlformats.org/officeDocument/2006/relationships/image" Target="../media/image165.png"/><Relationship Id="rId4" Type="http://schemas.openxmlformats.org/officeDocument/2006/relationships/image" Target="../media/image142.png"/><Relationship Id="rId9" Type="http://schemas.openxmlformats.org/officeDocument/2006/relationships/image" Target="../media/image164.png"/><Relationship Id="rId14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52C9C4-58FC-3762-26AC-A201B32405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1B68E0B-8B3D-331F-86F7-82BD358614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348F825-6B85-4D42-EF10-57084505C2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79535B-224F-EF82-E629-FDFA540C4F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6403</Words>
  <Application>Microsoft Office PowerPoint</Application>
  <PresentationFormat>Breitbild</PresentationFormat>
  <Paragraphs>2431</Paragraphs>
  <Slides>114</Slides>
  <Notes>76</Notes>
  <HiddenSlides>34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114</vt:i4>
      </vt:variant>
    </vt:vector>
  </HeadingPairs>
  <TitlesOfParts>
    <vt:vector size="119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175</cp:revision>
  <cp:lastPrinted>2024-12-03T20:13:17Z</cp:lastPrinted>
  <dcterms:created xsi:type="dcterms:W3CDTF">2022-11-02T07:03:49Z</dcterms:created>
  <dcterms:modified xsi:type="dcterms:W3CDTF">2024-12-16T00:02:06Z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